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22"/>
    <p:restoredTop sz="94655"/>
  </p:normalViewPr>
  <p:slideViewPr>
    <p:cSldViewPr snapToGrid="0" snapToObjects="1">
      <p:cViewPr>
        <p:scale>
          <a:sx n="95" d="100"/>
          <a:sy n="95" d="100"/>
        </p:scale>
        <p:origin x="6776" y="2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8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55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8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3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9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8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14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2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3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94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8439-8B7B-4D43-9412-34C970E9F724}" type="datetimeFigureOut">
              <a:rPr lang="en-US" smtClean="0"/>
              <a:t>4/7/20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3BBD7-90A3-0D47-B307-3BF477F22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46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88AF6C-85F5-0048-9751-6C982AAA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0696" y="-647375"/>
            <a:ext cx="4064000" cy="1219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8396FC-4C66-7040-B515-CCDEE5D0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304" y="-647375"/>
            <a:ext cx="4064000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83D200-2410-DE49-87DA-69737103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467" y="-647701"/>
            <a:ext cx="4413170" cy="11333021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11DF5-41BC-154A-9757-51C012BA4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9993" y="-664635"/>
            <a:ext cx="4413170" cy="11333021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A494C2-CAAF-F54D-AAB8-9279581AD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06248" y="-647700"/>
            <a:ext cx="4177285" cy="12531855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A8E6FF-64CF-EA47-8595-88B79E7AD9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8874" y="-681568"/>
            <a:ext cx="4301281" cy="110456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4DBE85-ABFE-0749-BDBC-36109DAEA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0155" y="-676277"/>
            <a:ext cx="4413170" cy="11341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46D50-7EE3-7544-958C-090475E93AFC}"/>
              </a:ext>
            </a:extLst>
          </p:cNvPr>
          <p:cNvSpPr txBox="1"/>
          <p:nvPr/>
        </p:nvSpPr>
        <p:spPr>
          <a:xfrm>
            <a:off x="-7114553" y="-1711987"/>
            <a:ext cx="11928216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East Asians (</a:t>
            </a:r>
            <a:r>
              <a:rPr lang="en-US" sz="3000" dirty="0" err="1"/>
              <a:t>eas</a:t>
            </a:r>
            <a:r>
              <a:rPr lang="en-US" sz="3000" dirty="0"/>
              <a:t> </a:t>
            </a:r>
            <a:r>
              <a:rPr lang="en-US" sz="3000" dirty="0" err="1"/>
              <a:t>ld</a:t>
            </a:r>
            <a:r>
              <a:rPr lang="en-US" sz="3000" dirty="0"/>
              <a:t> ref panel)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8CB34-E863-8245-A07A-FE9D9237AF73}"/>
              </a:ext>
            </a:extLst>
          </p:cNvPr>
          <p:cNvSpPr txBox="1"/>
          <p:nvPr/>
        </p:nvSpPr>
        <p:spPr>
          <a:xfrm>
            <a:off x="5902584" y="-1711987"/>
            <a:ext cx="15713232" cy="553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Europeans (</a:t>
            </a:r>
            <a:r>
              <a:rPr lang="en-US" sz="3000" dirty="0" err="1"/>
              <a:t>ukb</a:t>
            </a:r>
            <a:r>
              <a:rPr lang="en-US" sz="3000" dirty="0"/>
              <a:t> </a:t>
            </a:r>
            <a:r>
              <a:rPr lang="en-US" sz="3000" dirty="0" err="1"/>
              <a:t>ld</a:t>
            </a:r>
            <a:r>
              <a:rPr lang="en-US" sz="3000" dirty="0"/>
              <a:t> ref panel)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FDA5EC-D399-214E-9D8C-A3846F5DC002}"/>
              </a:ext>
            </a:extLst>
          </p:cNvPr>
          <p:cNvSpPr txBox="1"/>
          <p:nvPr/>
        </p:nvSpPr>
        <p:spPr>
          <a:xfrm>
            <a:off x="17863689" y="-991855"/>
            <a:ext cx="194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 rs603424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95491-79B2-124B-85E6-E40C7B502226}"/>
              </a:ext>
            </a:extLst>
          </p:cNvPr>
          <p:cNvSpPr txBox="1"/>
          <p:nvPr/>
        </p:nvSpPr>
        <p:spPr>
          <a:xfrm>
            <a:off x="13672317" y="-1017033"/>
            <a:ext cx="211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Framingham POA:PA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4F6E93-00FA-3E4F-A36A-84AABB45E1ED}"/>
              </a:ext>
            </a:extLst>
          </p:cNvPr>
          <p:cNvSpPr txBox="1"/>
          <p:nvPr/>
        </p:nvSpPr>
        <p:spPr>
          <a:xfrm>
            <a:off x="9872477" y="-1027193"/>
            <a:ext cx="1717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POA:PA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AEE3FB-1015-0346-BDAA-59C4CE33F378}"/>
              </a:ext>
            </a:extLst>
          </p:cNvPr>
          <p:cNvSpPr txBox="1"/>
          <p:nvPr/>
        </p:nvSpPr>
        <p:spPr>
          <a:xfrm>
            <a:off x="5777948" y="-1017033"/>
            <a:ext cx="160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OA:SA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B0ED4C-D06F-3847-902F-5863EB70F4D0}"/>
              </a:ext>
            </a:extLst>
          </p:cNvPr>
          <p:cNvSpPr txBox="1"/>
          <p:nvPr/>
        </p:nvSpPr>
        <p:spPr>
          <a:xfrm>
            <a:off x="-6985121" y="-963728"/>
            <a:ext cx="206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 rs6584379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B2C3D5-2EFA-4B41-A58B-25E15F8FCED6}"/>
              </a:ext>
            </a:extLst>
          </p:cNvPr>
          <p:cNvSpPr txBox="1"/>
          <p:nvPr/>
        </p:nvSpPr>
        <p:spPr>
          <a:xfrm>
            <a:off x="-2186762" y="-963728"/>
            <a:ext cx="767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OA:SA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3CE30E-E045-F843-8544-2112330BB410}"/>
              </a:ext>
            </a:extLst>
          </p:cNvPr>
          <p:cNvSpPr txBox="1"/>
          <p:nvPr/>
        </p:nvSpPr>
        <p:spPr>
          <a:xfrm>
            <a:off x="1661785" y="-1017033"/>
            <a:ext cx="88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POA:PA</a:t>
            </a:r>
          </a:p>
        </p:txBody>
      </p:sp>
    </p:spTree>
    <p:extLst>
      <p:ext uri="{BB962C8B-B14F-4D97-AF65-F5344CB8AC3E}">
        <p14:creationId xmlns:p14="http://schemas.microsoft.com/office/powerpoint/2010/main" val="362204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CC7C3-DB95-C949-87CC-131464B38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2" y="21265"/>
            <a:ext cx="266848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584ADB-9E81-D74C-AB5C-24EE540AD548}"/>
              </a:ext>
            </a:extLst>
          </p:cNvPr>
          <p:cNvSpPr txBox="1"/>
          <p:nvPr/>
        </p:nvSpPr>
        <p:spPr>
          <a:xfrm>
            <a:off x="-11087285" y="-953094"/>
            <a:ext cx="2257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Exclude rs603424 and use </a:t>
            </a:r>
            <a:r>
              <a:rPr lang="en-US" dirty="0" err="1"/>
              <a:t>eQTLs</a:t>
            </a:r>
            <a:r>
              <a:rPr lang="en-US" dirty="0"/>
              <a:t> for SCD, SEC31B, HIF1AN and NDUFB8 (</a:t>
            </a:r>
            <a:r>
              <a:rPr lang="en-US" dirty="0" err="1"/>
              <a:t>ukb</a:t>
            </a:r>
            <a:r>
              <a:rPr lang="en-US" dirty="0"/>
              <a:t> </a:t>
            </a:r>
            <a:r>
              <a:rPr lang="en-US" dirty="0" err="1"/>
              <a:t>ld</a:t>
            </a:r>
            <a:r>
              <a:rPr lang="en-US" dirty="0"/>
              <a:t> ref panel)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36875-E83D-D14D-8CCB-ED4833FDD467}"/>
              </a:ext>
            </a:extLst>
          </p:cNvPr>
          <p:cNvSpPr txBox="1"/>
          <p:nvPr/>
        </p:nvSpPr>
        <p:spPr>
          <a:xfrm>
            <a:off x="570067" y="-491429"/>
            <a:ext cx="1695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SEC31B gene expression</a:t>
            </a:r>
          </a:p>
          <a:p>
            <a:r>
              <a:rPr lang="en-US" sz="1200" dirty="0"/>
              <a:t>Highlight rs10509744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F945AE-256E-C742-A3A5-0106258D1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863" y="0"/>
            <a:ext cx="26684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ABF401-5399-0E47-AB25-FBD67BB46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381" y="62569"/>
            <a:ext cx="2668482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42815A-418B-8248-A002-89B1C8AE4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1270" y="0"/>
            <a:ext cx="2668482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F80681-B8EA-3741-BAF4-D7E16B44D4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9827" y="0"/>
            <a:ext cx="2668482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A5B0C5-945F-8742-9F4A-11258232BE0F}"/>
              </a:ext>
            </a:extLst>
          </p:cNvPr>
          <p:cNvSpPr txBox="1"/>
          <p:nvPr/>
        </p:nvSpPr>
        <p:spPr>
          <a:xfrm>
            <a:off x="3216377" y="-533819"/>
            <a:ext cx="17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HIF1AN gene expression</a:t>
            </a:r>
          </a:p>
          <a:p>
            <a:r>
              <a:rPr lang="en-US" sz="1200" dirty="0"/>
              <a:t>Highlight rs10883508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0032CD-1EB0-1A4C-B96F-F9B2931CB257}"/>
              </a:ext>
            </a:extLst>
          </p:cNvPr>
          <p:cNvSpPr txBox="1"/>
          <p:nvPr/>
        </p:nvSpPr>
        <p:spPr>
          <a:xfrm>
            <a:off x="5996899" y="-515354"/>
            <a:ext cx="1701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HIF1AN gene expression</a:t>
            </a:r>
          </a:p>
          <a:p>
            <a:r>
              <a:rPr lang="en-US" sz="1200" dirty="0"/>
              <a:t>Highlight rs10509744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BE97A-5897-1149-A562-3C88409132D7}"/>
              </a:ext>
            </a:extLst>
          </p:cNvPr>
          <p:cNvSpPr txBox="1"/>
          <p:nvPr/>
        </p:nvSpPr>
        <p:spPr>
          <a:xfrm>
            <a:off x="8659234" y="-567989"/>
            <a:ext cx="175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NDUFB8 gene expression</a:t>
            </a:r>
          </a:p>
          <a:p>
            <a:r>
              <a:rPr lang="en-US" sz="1200" dirty="0"/>
              <a:t>Highlight rs4244338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B3EE9-3796-914D-AD48-D284FBFA3ACB}"/>
              </a:ext>
            </a:extLst>
          </p:cNvPr>
          <p:cNvSpPr txBox="1"/>
          <p:nvPr/>
        </p:nvSpPr>
        <p:spPr>
          <a:xfrm>
            <a:off x="11314612" y="-583762"/>
            <a:ext cx="175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NDUFB8 gene expression</a:t>
            </a:r>
          </a:p>
          <a:p>
            <a:r>
              <a:rPr lang="en-US" sz="1200" dirty="0"/>
              <a:t>Highlight rs11190588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8C90D1-B64F-384D-B64A-4FDBD3791279}"/>
              </a:ext>
            </a:extLst>
          </p:cNvPr>
          <p:cNvSpPr txBox="1"/>
          <p:nvPr/>
        </p:nvSpPr>
        <p:spPr>
          <a:xfrm>
            <a:off x="-2492955" y="-514726"/>
            <a:ext cx="1515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  <a:p>
            <a:r>
              <a:rPr lang="en-US" sz="1200" dirty="0"/>
              <a:t>Highlight rs10509744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37EA59-A335-194A-9CF7-D120BE526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261959" y="-29764"/>
            <a:ext cx="2668482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B0786-5DE8-804A-9661-0A6AD4CF79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8292953" y="-53689"/>
            <a:ext cx="2668482" cy="6858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F18C4FA-EC6A-0747-A3A8-1390CF557E2B}"/>
              </a:ext>
            </a:extLst>
          </p:cNvPr>
          <p:cNvSpPr txBox="1"/>
          <p:nvPr/>
        </p:nvSpPr>
        <p:spPr>
          <a:xfrm>
            <a:off x="-5089600" y="-571687"/>
            <a:ext cx="147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  <a:p>
            <a:r>
              <a:rPr lang="en-US" sz="1200" dirty="0"/>
              <a:t>Highlight rs683854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0EB8DB-E11E-834A-914F-D8C837C1ACCC}"/>
              </a:ext>
            </a:extLst>
          </p:cNvPr>
          <p:cNvSpPr txBox="1"/>
          <p:nvPr/>
        </p:nvSpPr>
        <p:spPr>
          <a:xfrm>
            <a:off x="-7996165" y="-583763"/>
            <a:ext cx="1475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  <a:p>
            <a:r>
              <a:rPr lang="en-US" sz="1200" dirty="0"/>
              <a:t>Highlight rs3853519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63C864B-0E09-2E4F-AEDB-8034B364DD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616311" y="723"/>
            <a:ext cx="2668482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4435767-794F-3E4D-B166-FE778E8FBA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144876" y="131605"/>
            <a:ext cx="2668482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E18548E-EA33-B349-AB08-72FD9334621D}"/>
              </a:ext>
            </a:extLst>
          </p:cNvPr>
          <p:cNvSpPr txBox="1"/>
          <p:nvPr/>
        </p:nvSpPr>
        <p:spPr>
          <a:xfrm>
            <a:off x="-11087286" y="-439465"/>
            <a:ext cx="1475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53760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</TotalTime>
  <Words>99</Words>
  <Application>Microsoft Macintosh PowerPoint</Application>
  <PresentationFormat>Widescreen</PresentationFormat>
  <Paragraphs>27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9</cp:revision>
  <dcterms:created xsi:type="dcterms:W3CDTF">2020-04-07T13:10:24Z</dcterms:created>
  <dcterms:modified xsi:type="dcterms:W3CDTF">2020-04-07T14:32:46Z</dcterms:modified>
</cp:coreProperties>
</file>